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a:solidFill>
                  <a:srgbClr val="2F5496"/>
                </a:solidFill>
                <a:latin typeface="Arial"/>
                <a:ea typeface="Arial"/>
                <a:cs typeface="Arial"/>
                <a:sym typeface="Arial"/>
              </a:rPr>
              <a:t> </a:t>
            </a:r>
            <a:r>
              <a:rPr lang="en-US" sz="2000" b="1">
                <a:solidFill>
                  <a:srgbClr val="2F5496"/>
                </a:solidFill>
              </a:rPr>
              <a:t>Anton Steffy A</a:t>
            </a:r>
            <a:r>
              <a:rPr lang="en-US" sz="2000" b="1">
                <a:solidFill>
                  <a:srgbClr val="2F5496"/>
                </a:solidFill>
                <a:latin typeface="Arial"/>
                <a:ea typeface="Arial"/>
                <a:cs typeface="Arial"/>
                <a:sym typeface="Arial"/>
              </a:rPr>
              <a:t> – AU810021</a:t>
            </a:r>
            <a:r>
              <a:rPr lang="en-US" sz="2000" b="1">
                <a:solidFill>
                  <a:srgbClr val="2F5496"/>
                </a:solidFill>
              </a:rPr>
              <a:t>2</a:t>
            </a:r>
            <a:r>
              <a:rPr lang="en-US" sz="2000" b="1">
                <a:solidFill>
                  <a:srgbClr val="2F5496"/>
                </a:solidFill>
                <a:latin typeface="Arial"/>
                <a:ea typeface="Arial"/>
                <a:cs typeface="Arial"/>
                <a:sym typeface="Arial"/>
              </a:rPr>
              <a:t>39008</a:t>
            </a:r>
            <a:endParaRPr sz="2000" b="1">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Arial"/>
                <a:ea typeface="Arial"/>
                <a:cs typeface="Arial"/>
                <a:sym typeface="Arial"/>
              </a:rPr>
              <a:t>https://github.com/Sundar110504/SUNDARAGANESAN-AU810021114083</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endParaRPr dirty="0"/>
          </a:p>
        </p:txBody>
      </p:sp>
      <p:pic>
        <p:nvPicPr>
          <p:cNvPr id="2" name="A001">
            <a:hlinkClick r:id="" action="ppaction://media"/>
            <a:extLst>
              <a:ext uri="{FF2B5EF4-FFF2-40B4-BE49-F238E27FC236}">
                <a16:creationId xmlns:a16="http://schemas.microsoft.com/office/drawing/2014/main" id="{2E029D7A-4F5B-9304-D68C-8C0F84C665F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543664"/>
            <a:ext cx="8707189" cy="474789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2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561</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bhu282003@gmail.com</cp:lastModifiedBy>
  <cp:revision>4</cp:revision>
  <dcterms:modified xsi:type="dcterms:W3CDTF">2024-04-24T16:48:22Z</dcterms:modified>
</cp:coreProperties>
</file>